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0E41-23E7-40CE-B3CD-FDBE562847CF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F457-DF47-452F-BDDB-902C3C76D9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43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0E41-23E7-40CE-B3CD-FDBE562847CF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F457-DF47-452F-BDDB-902C3C76D9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78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0E41-23E7-40CE-B3CD-FDBE562847CF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F457-DF47-452F-BDDB-902C3C76D9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26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0E41-23E7-40CE-B3CD-FDBE562847CF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F457-DF47-452F-BDDB-902C3C76D9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87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0E41-23E7-40CE-B3CD-FDBE562847CF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F457-DF47-452F-BDDB-902C3C76D9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17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0E41-23E7-40CE-B3CD-FDBE562847CF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F457-DF47-452F-BDDB-902C3C76D9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35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0E41-23E7-40CE-B3CD-FDBE562847CF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F457-DF47-452F-BDDB-902C3C76D9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79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0E41-23E7-40CE-B3CD-FDBE562847CF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F457-DF47-452F-BDDB-902C3C76D9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03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0E41-23E7-40CE-B3CD-FDBE562847CF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F457-DF47-452F-BDDB-902C3C76D9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01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0E41-23E7-40CE-B3CD-FDBE562847CF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F457-DF47-452F-BDDB-902C3C76D9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94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0E41-23E7-40CE-B3CD-FDBE562847CF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F457-DF47-452F-BDDB-902C3C76D9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62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60E41-23E7-40CE-B3CD-FDBE562847CF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F457-DF47-452F-BDDB-902C3C76D9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18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/>
          <a:p>
            <a:r>
              <a:rPr lang="de-DE" dirty="0" smtClean="0"/>
              <a:t>Technische Informationen</a:t>
            </a:r>
            <a:br>
              <a:rPr lang="de-DE" dirty="0" smtClean="0"/>
            </a:br>
            <a:r>
              <a:rPr lang="de-DE" dirty="0" smtClean="0"/>
              <a:t>und Standortmöglichkeit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8460432" cy="87680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539552" y="5373216"/>
            <a:ext cx="8460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Wetterstation Bad </a:t>
            </a:r>
            <a:r>
              <a:rPr lang="de-DE" dirty="0" err="1"/>
              <a:t>Bayersoien</a:t>
            </a:r>
            <a:r>
              <a:rPr lang="de-DE" dirty="0"/>
              <a:t> e. V. i. Gr. – </a:t>
            </a:r>
            <a:r>
              <a:rPr lang="de-DE" dirty="0" err="1"/>
              <a:t>Trahtweg</a:t>
            </a:r>
            <a:r>
              <a:rPr lang="de-DE" dirty="0"/>
              <a:t> 15 – 82435 Bad </a:t>
            </a:r>
            <a:r>
              <a:rPr lang="de-DE" dirty="0" err="1"/>
              <a:t>Bayersoien</a:t>
            </a:r>
            <a:r>
              <a:rPr lang="de-DE" dirty="0"/>
              <a:t> – Tel. 08845 757153 – E-Mail: vorstand@wetterstation-bad-bayersoien.de –</a:t>
            </a:r>
          </a:p>
          <a:p>
            <a:pPr algn="ctr"/>
            <a:r>
              <a:rPr lang="de-DE" dirty="0"/>
              <a:t> www.wetterstation-bad-bayersoien.de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01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Messtechnik der Wetterstation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/>
          <a:lstStyle/>
          <a:p>
            <a:r>
              <a:rPr lang="de-DE" b="1" dirty="0" smtClean="0"/>
              <a:t>Wetterstation Davis </a:t>
            </a:r>
            <a:r>
              <a:rPr lang="de-DE" b="1" dirty="0" err="1" smtClean="0"/>
              <a:t>Vantage</a:t>
            </a:r>
            <a:r>
              <a:rPr lang="de-DE" b="1" dirty="0" smtClean="0"/>
              <a:t> Pro II besteht aus:</a:t>
            </a:r>
          </a:p>
          <a:p>
            <a:endParaRPr lang="de-DE" b="1" dirty="0" smtClean="0"/>
          </a:p>
          <a:p>
            <a:endParaRPr lang="de-DE" sz="2000" dirty="0" smtClean="0"/>
          </a:p>
          <a:p>
            <a:r>
              <a:rPr lang="de-DE" sz="2000" dirty="0" smtClean="0"/>
              <a:t>Empfangskonsole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Auswertungsrechner</a:t>
            </a:r>
            <a:br>
              <a:rPr lang="de-DE" sz="2000" dirty="0" smtClean="0"/>
            </a:br>
            <a:endParaRPr lang="de-DE" sz="2000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601983"/>
            <a:ext cx="2204864" cy="1381102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580112" y="2492896"/>
            <a:ext cx="33843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Die Empfangskonsole empfängt und fasst alle Daten der Außensensoren zusammen und stellt diese über eine USB-Schnittstelle zur Computerauswertung zur Verfügung.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941168"/>
            <a:ext cx="2204864" cy="1240236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580112" y="4797152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Rechner (basierend auf Windows 7) mit der Wettersoftware </a:t>
            </a:r>
            <a:r>
              <a:rPr lang="de-DE" dirty="0" err="1" smtClean="0"/>
              <a:t>WsWin</a:t>
            </a:r>
            <a:r>
              <a:rPr lang="de-DE" dirty="0" smtClean="0"/>
              <a:t> liest Daten aus Wetterstation aus, zeichnet diese auf und stellt die Daten aufbereitet alle 5 Minuten vollautomatisch online.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031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Messtechnik der Wetterstation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sz="2000" dirty="0" smtClean="0"/>
              <a:t>Außeneinheit</a:t>
            </a:r>
          </a:p>
          <a:p>
            <a:endParaRPr lang="de-DE" sz="2000" dirty="0"/>
          </a:p>
          <a:p>
            <a:endParaRPr lang="de-DE" sz="2000" dirty="0" smtClean="0"/>
          </a:p>
          <a:p>
            <a:endParaRPr lang="de-DE" sz="2000" dirty="0"/>
          </a:p>
          <a:p>
            <a:endParaRPr lang="de-DE" sz="2000" dirty="0" smtClean="0"/>
          </a:p>
          <a:p>
            <a:r>
              <a:rPr lang="de-DE" sz="2000" dirty="0" smtClean="0"/>
              <a:t>Temperatur-</a:t>
            </a:r>
            <a:br>
              <a:rPr lang="de-DE" sz="2000" dirty="0" smtClean="0"/>
            </a:br>
            <a:r>
              <a:rPr lang="de-DE" sz="2000" dirty="0" err="1" smtClean="0"/>
              <a:t>station</a:t>
            </a:r>
            <a:r>
              <a:rPr lang="de-DE" sz="2000" dirty="0" smtClean="0"/>
              <a:t> Bayer-</a:t>
            </a:r>
            <a:br>
              <a:rPr lang="de-DE" sz="2000" dirty="0" smtClean="0"/>
            </a:br>
            <a:r>
              <a:rPr lang="de-DE" sz="2000" dirty="0" err="1" smtClean="0"/>
              <a:t>soier</a:t>
            </a:r>
            <a:r>
              <a:rPr lang="de-DE" sz="2000" dirty="0" smtClean="0"/>
              <a:t>‘ </a:t>
            </a:r>
            <a:r>
              <a:rPr lang="de-DE" sz="2000" dirty="0" err="1" smtClean="0"/>
              <a:t>see</a:t>
            </a:r>
            <a:r>
              <a:rPr lang="de-DE" sz="2000" dirty="0" smtClean="0"/>
              <a:t>  </a:t>
            </a:r>
            <a:endParaRPr lang="de-DE" sz="20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700808"/>
            <a:ext cx="1389378" cy="136815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427984" y="1700808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Die solarbetriebene Außeneinheit mit Akku besteht u. A. aus Temperatur-, Luftfeuchte, Niederschlags, UV-, und Solarsensor. Die dort ermittelten Werte werden per Funk an die Empfangskonsole übermittelt.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795819"/>
            <a:ext cx="1389378" cy="138937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4499992" y="3474846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Die Temperaturstation wird am Bad </a:t>
            </a:r>
            <a:r>
              <a:rPr lang="de-DE" dirty="0" err="1" smtClean="0"/>
              <a:t>Bayersoier</a:t>
            </a:r>
            <a:r>
              <a:rPr lang="de-DE" dirty="0" smtClean="0"/>
              <a:t>‘ See und der Temperaturfühler im See in 50 cm Tiefe gem. der DWD-Norm* platziert. Die Temperatur des See‘ wird dann per Funk an die Empfangskonsole übermittelt und dann vom Wetterrechner alle 5 min online zur Verfügung gestellt. 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79512" y="6268670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*</a:t>
            </a:r>
            <a:r>
              <a:rPr lang="de-DE" sz="1200" dirty="0" smtClean="0"/>
              <a:t>Normen zur Messung vom Deutschen Wetterdienst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788799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Messtechnik der Wetterstation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01088"/>
          </a:xfrm>
        </p:spPr>
        <p:txBody>
          <a:bodyPr/>
          <a:lstStyle/>
          <a:p>
            <a:endParaRPr lang="de-DE" dirty="0" smtClean="0"/>
          </a:p>
          <a:p>
            <a:endParaRPr lang="de-DE" sz="2000" dirty="0" smtClean="0"/>
          </a:p>
          <a:p>
            <a:r>
              <a:rPr lang="de-DE" sz="2000" dirty="0" smtClean="0"/>
              <a:t>Signal-Verstärker</a:t>
            </a:r>
          </a:p>
          <a:p>
            <a:endParaRPr lang="de-DE" sz="2000" dirty="0"/>
          </a:p>
          <a:p>
            <a:endParaRPr lang="de-DE" sz="2000" dirty="0" smtClean="0"/>
          </a:p>
          <a:p>
            <a:endParaRPr lang="de-DE" sz="2000" dirty="0"/>
          </a:p>
          <a:p>
            <a:endParaRPr lang="de-DE" sz="2000" dirty="0" smtClean="0"/>
          </a:p>
          <a:p>
            <a:r>
              <a:rPr lang="de-DE" sz="2000" dirty="0" smtClean="0"/>
              <a:t>Wettermast </a:t>
            </a:r>
            <a:endParaRPr lang="de-DE" sz="2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7" y="1916832"/>
            <a:ext cx="1244117" cy="158417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211960" y="1916832"/>
            <a:ext cx="4752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Der Signalverstärker wird auf ungefähr der halben Wegstrecke zur Temperaturstation am See platziert. Dieser verstärkt die Funkübertragung der Wetterstation und ermöglicht es Distanzen bis zu 2,5 km zu überbrücken. 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861048"/>
            <a:ext cx="3578374" cy="2376264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5940152" y="3754300"/>
            <a:ext cx="2830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Der Wettermast hat eine Höhe von 10 m (gem. DWD-Norm*). In diesem Beispiel wurde in </a:t>
            </a:r>
            <a:r>
              <a:rPr lang="de-DE" dirty="0" err="1" smtClean="0"/>
              <a:t>Inzing</a:t>
            </a:r>
            <a:r>
              <a:rPr lang="de-DE" dirty="0" smtClean="0"/>
              <a:t> (Tirol) in 2.400 m Höhe ein Wettermast mit genau dieser Wettermesstechnik installiert, was zeigt wie robust und leistungsfähig diese Geräte sind.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81135" y="6431956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*</a:t>
            </a:r>
            <a:r>
              <a:rPr lang="de-DE" sz="1200" dirty="0" smtClean="0"/>
              <a:t>Normen zur Messung vom Deutschen Wetterdienst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48014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4785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Funktionsschema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00808"/>
            <a:ext cx="1578011" cy="1553903"/>
          </a:xfrm>
        </p:spPr>
      </p:pic>
      <p:sp>
        <p:nvSpPr>
          <p:cNvPr id="5" name="Textfeld 4"/>
          <p:cNvSpPr txBox="1"/>
          <p:nvPr/>
        </p:nvSpPr>
        <p:spPr>
          <a:xfrm>
            <a:off x="1043608" y="1407784"/>
            <a:ext cx="1134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Außeneinheit</a:t>
            </a:r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2411760" y="2348880"/>
            <a:ext cx="35283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2555776" y="2466584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Übermitteln per Funk Messdaten an Empfangskonsole</a:t>
            </a:r>
            <a:endParaRPr lang="de-DE" sz="1200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659978"/>
            <a:ext cx="1656184" cy="1656184"/>
          </a:xfrm>
          <a:prstGeom prst="rect">
            <a:avLst/>
          </a:prstGeom>
        </p:spPr>
      </p:pic>
      <p:cxnSp>
        <p:nvCxnSpPr>
          <p:cNvPr id="14" name="Gerade Verbindung mit Pfeil 13"/>
          <p:cNvCxnSpPr>
            <a:stCxn id="12" idx="3"/>
            <a:endCxn id="17" idx="1"/>
          </p:cNvCxnSpPr>
          <p:nvPr/>
        </p:nvCxnSpPr>
        <p:spPr>
          <a:xfrm flipV="1">
            <a:off x="2339752" y="3577496"/>
            <a:ext cx="1729269" cy="9105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fik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37171">
            <a:off x="4035452" y="2942776"/>
            <a:ext cx="752872" cy="958657"/>
          </a:xfrm>
          <a:prstGeom prst="rect">
            <a:avLst/>
          </a:prstGeom>
        </p:spPr>
      </p:pic>
      <p:sp>
        <p:nvSpPr>
          <p:cNvPr id="20" name="Textfeld 19"/>
          <p:cNvSpPr txBox="1"/>
          <p:nvPr/>
        </p:nvSpPr>
        <p:spPr>
          <a:xfrm rot="20331152">
            <a:off x="4464497" y="3783248"/>
            <a:ext cx="677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Verst-ärker</a:t>
            </a:r>
            <a:endParaRPr lang="de-DE" sz="1200" dirty="0"/>
          </a:p>
        </p:txBody>
      </p:sp>
      <p:cxnSp>
        <p:nvCxnSpPr>
          <p:cNvPr id="22" name="Gerade Verbindung mit Pfeil 21"/>
          <p:cNvCxnSpPr>
            <a:stCxn id="17" idx="3"/>
          </p:cNvCxnSpPr>
          <p:nvPr/>
        </p:nvCxnSpPr>
        <p:spPr>
          <a:xfrm flipV="1">
            <a:off x="4754755" y="2697416"/>
            <a:ext cx="1185397" cy="569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683568" y="3422104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Temperaturstation See</a:t>
            </a:r>
            <a:endParaRPr lang="de-DE" sz="1200" dirty="0"/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060848"/>
            <a:ext cx="1704641" cy="1067768"/>
          </a:xfrm>
          <a:prstGeom prst="rect">
            <a:avLst/>
          </a:prstGeom>
        </p:spPr>
      </p:pic>
      <p:sp>
        <p:nvSpPr>
          <p:cNvPr id="27" name="Textfeld 26"/>
          <p:cNvSpPr txBox="1"/>
          <p:nvPr/>
        </p:nvSpPr>
        <p:spPr>
          <a:xfrm>
            <a:off x="6221199" y="1772815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Empfangskonsole</a:t>
            </a:r>
            <a:endParaRPr lang="de-DE" sz="1200" dirty="0"/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867402"/>
            <a:ext cx="1721207" cy="968179"/>
          </a:xfrm>
          <a:prstGeom prst="rect">
            <a:avLst/>
          </a:prstGeom>
        </p:spPr>
      </p:pic>
      <p:sp>
        <p:nvSpPr>
          <p:cNvPr id="29" name="Textfeld 28"/>
          <p:cNvSpPr txBox="1"/>
          <p:nvPr/>
        </p:nvSpPr>
        <p:spPr>
          <a:xfrm>
            <a:off x="5940152" y="3538169"/>
            <a:ext cx="1721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Auswertungs</a:t>
            </a:r>
            <a:r>
              <a:rPr lang="de-DE" sz="1200" dirty="0" smtClean="0"/>
              <a:t>  </a:t>
            </a:r>
            <a:r>
              <a:rPr lang="de-DE" sz="1200" dirty="0" err="1" smtClean="0"/>
              <a:t>rechner</a:t>
            </a:r>
            <a:endParaRPr lang="de-DE" sz="1200" dirty="0"/>
          </a:p>
        </p:txBody>
      </p:sp>
      <p:cxnSp>
        <p:nvCxnSpPr>
          <p:cNvPr id="31" name="Gerade Verbindung mit Pfeil 30"/>
          <p:cNvCxnSpPr>
            <a:stCxn id="26" idx="2"/>
            <a:endCxn id="28" idx="0"/>
          </p:cNvCxnSpPr>
          <p:nvPr/>
        </p:nvCxnSpPr>
        <p:spPr>
          <a:xfrm>
            <a:off x="6864481" y="3128616"/>
            <a:ext cx="8283" cy="738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Grafik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013" y="5373216"/>
            <a:ext cx="1809750" cy="1066800"/>
          </a:xfrm>
          <a:prstGeom prst="rect">
            <a:avLst/>
          </a:prstGeom>
        </p:spPr>
      </p:pic>
      <p:cxnSp>
        <p:nvCxnSpPr>
          <p:cNvPr id="37" name="Gerade Verbindung mit Pfeil 36"/>
          <p:cNvCxnSpPr>
            <a:stCxn id="28" idx="2"/>
            <a:endCxn id="35" idx="3"/>
          </p:cNvCxnSpPr>
          <p:nvPr/>
        </p:nvCxnSpPr>
        <p:spPr>
          <a:xfrm flipH="1">
            <a:off x="5316763" y="4835581"/>
            <a:ext cx="1556001" cy="10710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4069021" y="5039162"/>
            <a:ext cx="1105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Internet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4014710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Standortmöglichkeit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de-DE" sz="2000" dirty="0" smtClean="0"/>
              <a:t>Als Standort für Empfangskonsole und Auswertungsrechner würde sich die Kläranlage Bad </a:t>
            </a:r>
            <a:r>
              <a:rPr lang="de-DE" sz="2000" dirty="0" err="1" smtClean="0"/>
              <a:t>Bayersoien</a:t>
            </a:r>
            <a:r>
              <a:rPr lang="de-DE" sz="2000" dirty="0" smtClean="0"/>
              <a:t> sehr gut eignen, da dort für (unseres Wissens) eine Internet- und Stromanbindung vorhanden ist.</a:t>
            </a:r>
            <a:br>
              <a:rPr lang="de-DE" sz="2000" dirty="0" smtClean="0"/>
            </a:br>
            <a:r>
              <a:rPr lang="de-DE" sz="2000" dirty="0" smtClean="0"/>
              <a:t> </a:t>
            </a:r>
          </a:p>
          <a:p>
            <a:pPr algn="just"/>
            <a:r>
              <a:rPr lang="de-DE" sz="2000" dirty="0" smtClean="0"/>
              <a:t>Die Außeneinheit samt Wettermast könnte dann am Panoramaweg mit einer Infotafel und Aushängen installiert werden. Auch ein kleiner „Wetterlehrpfad“ wäre möglich.</a:t>
            </a:r>
          </a:p>
          <a:p>
            <a:pPr algn="just"/>
            <a:endParaRPr lang="de-DE" sz="2000" dirty="0"/>
          </a:p>
          <a:p>
            <a:pPr algn="just"/>
            <a:r>
              <a:rPr lang="de-DE" sz="2000" dirty="0" smtClean="0"/>
              <a:t>Außerdem wäre der See nicht sehr weit entfernt, was hinsichtlich der Funkverbindung zur dortigen Temperaturstation, obgleich deren Reichweite von bis zu 2,5 km, vorteilhaft wäre. </a:t>
            </a:r>
          </a:p>
          <a:p>
            <a:pPr algn="just"/>
            <a:endParaRPr lang="de-DE" sz="2000" dirty="0"/>
          </a:p>
          <a:p>
            <a:pPr algn="just"/>
            <a:r>
              <a:rPr lang="de-DE" sz="2000" dirty="0" smtClean="0"/>
              <a:t>Die Stromkosten für den Betrieb von Empfangskonsole und Auswertungsrechner betragen ca. EUR 2,00 - 3,00 pro Monat. 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89449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Übersichtskarte</a:t>
            </a:r>
            <a:endParaRPr lang="de-DE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8579296" cy="5040560"/>
          </a:xfrm>
        </p:spPr>
      </p:pic>
    </p:spTree>
    <p:extLst>
      <p:ext uri="{BB962C8B-B14F-4D97-AF65-F5344CB8AC3E}">
        <p14:creationId xmlns:p14="http://schemas.microsoft.com/office/powerpoint/2010/main" val="322655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Vielen Dank für Ihre Aufmerksamkeit </a:t>
            </a:r>
          </a:p>
          <a:p>
            <a:pPr marL="0" indent="0" algn="ctr">
              <a:buNone/>
            </a:pPr>
            <a:r>
              <a:rPr lang="de-DE" dirty="0" smtClean="0"/>
              <a:t>und Ihr Interesse!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1700" dirty="0" smtClean="0"/>
              <a:t>Wetterstation Bad </a:t>
            </a:r>
            <a:r>
              <a:rPr lang="de-DE" sz="1700" dirty="0" err="1" smtClean="0"/>
              <a:t>Bayersoien</a:t>
            </a:r>
            <a:r>
              <a:rPr lang="de-DE" sz="1700" dirty="0" smtClean="0"/>
              <a:t> e. V. i. Gr. – </a:t>
            </a:r>
            <a:r>
              <a:rPr lang="de-DE" sz="1700" dirty="0" err="1" smtClean="0"/>
              <a:t>Trahtweg</a:t>
            </a:r>
            <a:r>
              <a:rPr lang="de-DE" sz="1700" dirty="0" smtClean="0"/>
              <a:t> 15 – 82435 Bad </a:t>
            </a:r>
            <a:r>
              <a:rPr lang="de-DE" sz="1700" dirty="0" err="1" smtClean="0"/>
              <a:t>Bayersoien</a:t>
            </a:r>
            <a:r>
              <a:rPr lang="de-DE" sz="1700" dirty="0" smtClean="0"/>
              <a:t> – Tel. 08845 757153 – E-Mail: vorstand@wetterstation-bad-bayersoien.de</a:t>
            </a:r>
            <a:r>
              <a:rPr lang="de-DE" sz="1700" dirty="0"/>
              <a:t> </a:t>
            </a:r>
            <a:r>
              <a:rPr lang="de-DE" sz="1700" dirty="0" smtClean="0"/>
              <a:t>–</a:t>
            </a:r>
          </a:p>
          <a:p>
            <a:pPr marL="0" indent="0" algn="ctr">
              <a:buNone/>
            </a:pPr>
            <a:r>
              <a:rPr lang="de-DE" sz="1700" dirty="0" smtClean="0"/>
              <a:t> www.wetterstation-bad-bayersoien.de</a:t>
            </a:r>
            <a:endParaRPr lang="de-DE" sz="1700" dirty="0"/>
          </a:p>
        </p:txBody>
      </p:sp>
    </p:spTree>
    <p:extLst>
      <p:ext uri="{BB962C8B-B14F-4D97-AF65-F5344CB8AC3E}">
        <p14:creationId xmlns:p14="http://schemas.microsoft.com/office/powerpoint/2010/main" val="156929794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Bildschirmpräsentation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Technische Informationen und Standortmöglichkeit</vt:lpstr>
      <vt:lpstr>Messtechnik der Wetterstation</vt:lpstr>
      <vt:lpstr>Messtechnik der Wetterstation</vt:lpstr>
      <vt:lpstr>Messtechnik der Wetterstation</vt:lpstr>
      <vt:lpstr>Funktionsschema</vt:lpstr>
      <vt:lpstr>Standortmöglichkeit</vt:lpstr>
      <vt:lpstr>Übersichtskarte</vt:lpstr>
      <vt:lpstr>Ende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Richter</dc:creator>
  <cp:lastModifiedBy>Daniel Richter</cp:lastModifiedBy>
  <cp:revision>8</cp:revision>
  <dcterms:created xsi:type="dcterms:W3CDTF">2015-04-20T21:11:58Z</dcterms:created>
  <dcterms:modified xsi:type="dcterms:W3CDTF">2015-04-20T23:26:14Z</dcterms:modified>
</cp:coreProperties>
</file>